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71" r:id="rId9"/>
    <p:sldId id="270" r:id="rId10"/>
    <p:sldId id="272" r:id="rId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3D195-8782-4437-9039-A7CA0B65A122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22C91-C749-4BF8-A82B-24A6E56AB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937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722C91-C749-4BF8-A82B-24A6E56ABB1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858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otsontheweb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sophiemakes.co.uk/" TargetMode="Externa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48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29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861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32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94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37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0" y="4926244"/>
            <a:ext cx="1337967" cy="1332658"/>
          </a:xfrm>
          <a:prstGeom prst="rect">
            <a:avLst/>
          </a:prstGeo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5" y="5315574"/>
            <a:ext cx="2535726" cy="104842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0236590" y="6363999"/>
            <a:ext cx="1955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5"/>
              </a:rPr>
              <a:t>www.sophiemakes.co.uk</a:t>
            </a:r>
            <a:endParaRPr lang="en-GB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90834" y="6363999"/>
            <a:ext cx="1955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3"/>
              </a:rPr>
              <a:t>www.rootsontheweb.com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2787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04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4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79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B19A5-9788-48F8-B530-1EAD9A570896}" type="datetimeFigureOut">
              <a:rPr lang="en-GB" smtClean="0"/>
              <a:t>02/03/2017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CBB39-0DAB-49BC-8283-2E565C2B4C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05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22" y="154436"/>
            <a:ext cx="6517106" cy="651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34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4902" y="1525001"/>
            <a:ext cx="6337859" cy="376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1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4613" y="922891"/>
            <a:ext cx="6575174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5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8095" y="959146"/>
            <a:ext cx="6556615" cy="491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13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613" y="209550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9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33" y="667658"/>
            <a:ext cx="7383686" cy="494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8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ed faith 10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43" y="319314"/>
            <a:ext cx="7391268" cy="494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17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40258" y="980342"/>
            <a:ext cx="6379698" cy="47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75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66" y="437271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96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787" y="534573"/>
            <a:ext cx="7501017" cy="502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44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</Words>
  <PresentationFormat>Widescreen</PresentationFormat>
  <Paragraphs>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2017-02-21T10:40:37Z</dcterms:created>
  <dcterms:modified xsi:type="dcterms:W3CDTF">2017-03-02T10:58:45Z</dcterms:modified>
</cp:coreProperties>
</file>