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E80B47-BAF3-464B-AC9F-BB5E9112452A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05A6B4-3043-4711-9769-798C7C302A9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5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135847-9C3E-49C3-94ED-5C8854344CE9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067113-FEC0-40CD-BE8E-46E6CE0C9A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7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7F9D6A-DC03-41E6-B8D3-EA91EDFD537A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27AC6D-2B46-47B6-A2CB-298F756E6D0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8FFF03-ECBA-4A9F-90E0-2877B2DE2989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273C80-1274-45AF-B687-F643513F705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0A2311-A6AD-45F3-8FA1-4D1A8266F37C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4F482D-A279-4014-A32F-2986F6FB6C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23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93691B-6E90-43D1-B1AA-F6FE86585511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9D8BAD-406E-469F-9C32-4BF89930B48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80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27EB7C-63B6-49F6-820F-AAFBB54CB5EF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4A0ACC-8FD5-4AA8-95C9-461BA2738A1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3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7B985D-E4D2-4123-A232-6924D615DBA2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096EAA-B5B2-4A99-B283-91655CE0B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60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1E26EB-D7F9-4022-8CBD-1B5653712F2D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2B25EC-7FF4-40AF-928D-3CACBC3122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50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E56446-4B36-41BD-A44C-A4E77210BA06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E1C3FB-3038-441B-B73D-2A58FF0EE5B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3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DB147C-E9C4-4C7C-BE34-FD9702634CA1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54E9C5-19EB-45A9-AB8E-B8BD89E3EE7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8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088B9E20-AC30-4509-9909-94530E37C304}" type="datetime1">
              <a:rPr lang="en-GB"/>
              <a:pPr lvl="0"/>
              <a:t>12/03/2014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64DEA0B1-80A6-45B4-8323-7BA856C4988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1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8433"/>
            <a:ext cx="9144000" cy="64611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2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3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4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5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6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504821" y="0"/>
            <a:ext cx="8134346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7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5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8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5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09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0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1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2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5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3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4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5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6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6852"/>
            <a:ext cx="9144000" cy="64627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7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6852"/>
            <a:ext cx="9144000" cy="64642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8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19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0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219071"/>
            <a:ext cx="9144000" cy="64182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1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2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3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4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5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6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7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8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29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12708"/>
            <a:ext cx="9144000" cy="66309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0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1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2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3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5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4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7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[smallpdf.com]_Page_35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195260"/>
            <a:ext cx="9144000" cy="6465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Ailsa</dc:creator>
  <cp:lastModifiedBy>Ailsa</cp:lastModifiedBy>
  <cp:revision>1</cp:revision>
  <dcterms:created xsi:type="dcterms:W3CDTF">2014-03-12T13:04:33Z</dcterms:created>
  <dcterms:modified xsi:type="dcterms:W3CDTF">2014-03-12T13:07:06Z</dcterms:modified>
</cp:coreProperties>
</file>